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3A56-3341-2FC6-FB46-8A28C4FBD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44516-115B-DBA6-6BD9-6DA79670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0ADFE-9BAA-BFC3-3895-76F92A29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B466E-AC03-5F22-D106-08F66964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09A21-503D-B2F1-6E92-26DB6DCB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34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FDE9-A987-3979-4D30-2B116409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A5CB2-C82D-9EC2-02D8-617DB0823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F372B-A60B-2CE5-1339-4C052570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7A678-6375-857A-BA44-6077D5E8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71D82-DC84-8307-CB8B-77092C43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7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75495-DA67-DB00-B55E-10CDE6B16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3DE0B-BC59-B897-3E17-D102D8633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6ACEE-73E8-66AF-D331-F62185BD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B111-55AA-7791-F297-234AAFD18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BE51-D6DA-11F1-DC2D-391344A3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0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9DDC-0E40-DA87-9C1F-1C811378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F1153-0CF2-3CC3-E6C5-DC328BDE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1668D-E29E-1DB5-078F-D2986859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B5E9D-B772-74B4-17C3-89DE0389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F9DCF-3C69-B213-4B58-D1477BD5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3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D54A-DC50-2A2F-57F4-B1B780050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0AED7-BDF3-CDB0-2237-C1A8C02EE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08FAE-41DF-8139-7A85-FC3D0F37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F3FBF-73F4-5D74-D349-B9F97E1A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9E418-FBA9-EEA4-BFF3-316285BFA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56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601E-9278-7492-63BC-B414F5FC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FF8F8-CD67-6DDA-D42B-8E5AC85C4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B7B98-2E4E-1852-EE5A-89E0769D1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1BC45-82EF-056A-D5D3-026196D5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F6655-C28E-D8F8-561E-6EE0B54FA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03843-0FD8-2F78-6CF6-14A7DAFC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92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3F60-F4FA-C230-D09B-19FA6945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7BCE4-E99A-D594-D966-EFFFE71F7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1DAA-FDF8-FE82-1E13-25ACF21DC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8BC0C-2BB6-3C88-1A4E-E6F9253E1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10268A-1D2C-FD57-7DE2-9C9F946F7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559B4-C317-417B-83B4-E5BE79A3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BAA1A5-2FB0-66D2-CA19-90079F388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72AC9-2D9B-7BD2-B758-C1BF833E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34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EB1D0-834B-9203-ABB3-845DDEC8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BF1E2-D5CE-7594-C251-F28987B9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77B77-E367-95FE-86B3-EB7D7900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B4C67-FE08-551A-F3C2-483E1B27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61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C8B44-3351-46F5-FC6D-675CC305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2F8ED-E057-9B46-19BF-17F6D251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DE660-D51F-57DE-3158-42E13C8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101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6600-1FAC-8446-6F2B-74B81401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3EC41-9BA4-782B-A482-C2E094B3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1B160-364B-C32F-FFB9-3155ECBC3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2EDDC-DBE4-4124-B939-52D7BE6F7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3AF11-1DA1-21FC-B6DA-FFCE0F74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3EE32-A0E0-8DCA-8E2E-38D747B8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14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1793-FD56-B40E-63DD-6C358E50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225A2-5B23-39B2-6BF4-215E8F66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2DAD2-BE18-60E8-5E78-90813603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DF282-00D0-B328-AAAD-D24429700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8B912-CFF8-AC98-D7D9-6AC4530B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D7704-FC62-493A-3D2F-CE2AC209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56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5C76F-183D-9120-E937-D02714A2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BE63C-4EAC-A0C2-69C9-34EBB67A0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3C7E-1238-8BB5-828E-0AB6E4401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84E87-A146-4642-A4A0-90BFBCD95B61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5430C-D42B-ED58-62A8-4F8A96C4D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DB61D-A373-0A1F-C81E-0A56685D7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97078-50A8-477D-B286-C321F99F1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30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8D7B4-FE9A-3FE4-2756-81C075656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2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CB19-009A-72BC-B55F-9B94B3DA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1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F2243-A221-135D-BBDE-DB9D2FE7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891BE-5A61-60A2-1F6C-19D036CB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4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25EC8-294C-9B59-4CB3-81F88694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7677A-54A1-2C27-6D35-DF99B645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4632"/>
            <a:ext cx="12192000" cy="71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6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2D649-E0FD-8477-3A54-0D9F12DE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6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681A4-85BA-8EB6-88AA-476E1AA6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20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93F3D-8D51-4D87-B3E2-9032911C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0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C70B1-FA87-1BEB-11C8-7FFAF30A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70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uday Aila</dc:creator>
  <cp:lastModifiedBy>uday Aila</cp:lastModifiedBy>
  <cp:revision>1</cp:revision>
  <dcterms:created xsi:type="dcterms:W3CDTF">2025-11-17T19:32:21Z</dcterms:created>
  <dcterms:modified xsi:type="dcterms:W3CDTF">2025-11-17T19:44:16Z</dcterms:modified>
</cp:coreProperties>
</file>